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handoutMasterIdLst>
    <p:handoutMasterId r:id="rId17"/>
  </p:handoutMasterIdLst>
  <p:sldIdLst>
    <p:sldId id="337" r:id="rId2"/>
    <p:sldId id="326" r:id="rId3"/>
    <p:sldId id="320" r:id="rId4"/>
    <p:sldId id="322" r:id="rId5"/>
    <p:sldId id="327" r:id="rId6"/>
    <p:sldId id="333" r:id="rId7"/>
    <p:sldId id="334" r:id="rId8"/>
    <p:sldId id="335" r:id="rId9"/>
    <p:sldId id="321" r:id="rId10"/>
    <p:sldId id="323" r:id="rId11"/>
    <p:sldId id="324" r:id="rId12"/>
    <p:sldId id="338" r:id="rId13"/>
    <p:sldId id="339" r:id="rId14"/>
    <p:sldId id="319" r:id="rId1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5pPr>
    <a:lvl6pPr marL="2286000" algn="l" defTabSz="914400" rtl="0" eaLnBrk="1" latinLnBrk="0" hangingPunct="1">
      <a:defRPr kern="1200">
        <a:solidFill>
          <a:schemeClr val="tx1"/>
        </a:solidFill>
        <a:latin typeface="Calibri" pitchFamily="34" charset="0"/>
        <a:ea typeface="ＭＳ Ｐゴシック" pitchFamily="34" charset="-128"/>
        <a:cs typeface="+mn-cs"/>
      </a:defRPr>
    </a:lvl6pPr>
    <a:lvl7pPr marL="2743200" algn="l" defTabSz="914400" rtl="0" eaLnBrk="1" latinLnBrk="0" hangingPunct="1">
      <a:defRPr kern="1200">
        <a:solidFill>
          <a:schemeClr val="tx1"/>
        </a:solidFill>
        <a:latin typeface="Calibri" pitchFamily="34" charset="0"/>
        <a:ea typeface="ＭＳ Ｐゴシック" pitchFamily="34" charset="-128"/>
        <a:cs typeface="+mn-cs"/>
      </a:defRPr>
    </a:lvl7pPr>
    <a:lvl8pPr marL="3200400" algn="l" defTabSz="914400" rtl="0" eaLnBrk="1" latinLnBrk="0" hangingPunct="1">
      <a:defRPr kern="1200">
        <a:solidFill>
          <a:schemeClr val="tx1"/>
        </a:solidFill>
        <a:latin typeface="Calibri" pitchFamily="34" charset="0"/>
        <a:ea typeface="ＭＳ Ｐゴシック" pitchFamily="34" charset="-128"/>
        <a:cs typeface="+mn-cs"/>
      </a:defRPr>
    </a:lvl8pPr>
    <a:lvl9pPr marL="3657600" algn="l" defTabSz="914400" rtl="0" eaLnBrk="1" latinLnBrk="0" hangingPunct="1">
      <a:defRPr kern="1200">
        <a:solidFill>
          <a:schemeClr val="tx1"/>
        </a:solidFill>
        <a:latin typeface="Calibri"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03" autoAdjust="0"/>
    <p:restoredTop sz="86456" autoAdjust="0"/>
  </p:normalViewPr>
  <p:slideViewPr>
    <p:cSldViewPr>
      <p:cViewPr>
        <p:scale>
          <a:sx n="66" d="100"/>
          <a:sy n="66" d="100"/>
        </p:scale>
        <p:origin x="-1786" y="-293"/>
      </p:cViewPr>
      <p:guideLst>
        <p:guide orient="horz" pos="2160"/>
        <p:guide pos="2880"/>
      </p:guideLst>
    </p:cSldViewPr>
  </p:slideViewPr>
  <p:outlineViewPr>
    <p:cViewPr>
      <p:scale>
        <a:sx n="33" d="100"/>
        <a:sy n="33" d="100"/>
      </p:scale>
      <p:origin x="0" y="-16004"/>
    </p:cViewPr>
  </p:outlineViewPr>
  <p:notesTextViewPr>
    <p:cViewPr>
      <p:scale>
        <a:sx n="100" d="100"/>
        <a:sy n="100" d="100"/>
      </p:scale>
      <p:origin x="0" y="0"/>
    </p:cViewPr>
  </p:notesTextViewPr>
  <p:sorterViewPr>
    <p:cViewPr varScale="1">
      <p:scale>
        <a:sx n="100" d="100"/>
        <a:sy n="100" d="100"/>
      </p:scale>
      <p:origin x="0" y="-1364"/>
    </p:cViewPr>
  </p:sorterViewPr>
  <p:notesViewPr>
    <p:cSldViewPr>
      <p:cViewPr varScale="1">
        <p:scale>
          <a:sx n="90" d="100"/>
          <a:sy n="90" d="100"/>
        </p:scale>
        <p:origin x="-3080" y="-10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8576F3E2-8227-4C73-8F08-214269B447BD}" type="datetimeFigureOut">
              <a:rPr lang="en-US" altLang="en-US"/>
              <a:pPr>
                <a:defRPr/>
              </a:pPr>
              <a:t>5/6/2022</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A4A97029-7FE7-48BE-892B-A48959A10E9D}" type="slidenum">
              <a:rPr lang="en-US" altLang="en-US"/>
              <a:pPr>
                <a:defRPr/>
              </a:pPr>
              <a:t>‹#›</a:t>
            </a:fld>
            <a:endParaRPr lang="en-US" altLang="en-US"/>
          </a:p>
        </p:txBody>
      </p:sp>
    </p:spTree>
    <p:extLst>
      <p:ext uri="{BB962C8B-B14F-4D97-AF65-F5344CB8AC3E}">
        <p14:creationId xmlns:p14="http://schemas.microsoft.com/office/powerpoint/2010/main" val="41592865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8E045507-C337-4082-9026-8D89543B75D6}" type="datetimeFigureOut">
              <a:rPr lang="en-US" altLang="en-US"/>
              <a:pPr>
                <a:defRPr/>
              </a:pPr>
              <a:t>5/6/2022</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6F0687F4-14C4-4258-A17F-CCBC45F1097A}" type="slidenum">
              <a:rPr lang="en-US" altLang="en-US"/>
              <a:pPr>
                <a:defRPr/>
              </a:pPr>
              <a:t>‹#›</a:t>
            </a:fld>
            <a:endParaRPr lang="en-US" altLang="en-US"/>
          </a:p>
        </p:txBody>
      </p:sp>
    </p:spTree>
    <p:extLst>
      <p:ext uri="{BB962C8B-B14F-4D97-AF65-F5344CB8AC3E}">
        <p14:creationId xmlns:p14="http://schemas.microsoft.com/office/powerpoint/2010/main" val="1298274671"/>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IN" altLang="en-US" smtClean="0">
                <a:ea typeface="ＭＳ Ｐゴシック" pitchFamily="34" charset="-128"/>
              </a:rPr>
              <a:t>  </a:t>
            </a:r>
            <a:endParaRPr lang="en-US" altLang="en-US" smtClean="0">
              <a:ea typeface="ＭＳ Ｐゴシック" pitchFamily="34" charset="-128"/>
            </a:endParaRPr>
          </a:p>
        </p:txBody>
      </p:sp>
      <p:sp>
        <p:nvSpPr>
          <p:cNvPr id="28676" name="Slide Number Placeholder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ＭＳ Ｐゴシック" pitchFamily="34" charset="-128"/>
              </a:defRPr>
            </a:lvl1pPr>
            <a:lvl2pPr marL="742950" indent="-285750">
              <a:defRPr>
                <a:solidFill>
                  <a:schemeClr val="tx1"/>
                </a:solidFill>
                <a:latin typeface="Calibri" pitchFamily="34" charset="0"/>
                <a:ea typeface="ＭＳ Ｐゴシック" pitchFamily="34" charset="-128"/>
              </a:defRPr>
            </a:lvl2pPr>
            <a:lvl3pPr marL="1143000" indent="-228600">
              <a:defRPr>
                <a:solidFill>
                  <a:schemeClr val="tx1"/>
                </a:solidFill>
                <a:latin typeface="Calibri" pitchFamily="34" charset="0"/>
                <a:ea typeface="ＭＳ Ｐゴシック" pitchFamily="34" charset="-128"/>
              </a:defRPr>
            </a:lvl3pPr>
            <a:lvl4pPr marL="1600200" indent="-228600">
              <a:defRPr>
                <a:solidFill>
                  <a:schemeClr val="tx1"/>
                </a:solidFill>
                <a:latin typeface="Calibri" pitchFamily="34" charset="0"/>
                <a:ea typeface="ＭＳ Ｐゴシック" pitchFamily="34" charset="-128"/>
              </a:defRPr>
            </a:lvl4pPr>
            <a:lvl5pPr marL="2057400" indent="-228600">
              <a:defRPr>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Calibri" pitchFamily="34" charset="0"/>
                <a:ea typeface="ＭＳ Ｐゴシック" pitchFamily="34" charset="-128"/>
              </a:defRPr>
            </a:lvl9pPr>
          </a:lstStyle>
          <a:p>
            <a:fld id="{DB34DDF4-7D3B-4E62-9F86-79D695FD9E04}" type="slidenum">
              <a:rPr lang="en-US" altLang="en-US"/>
              <a:pPr/>
              <a:t>2</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ea typeface="ＭＳ Ｐゴシック" pitchFamily="34" charset="-128"/>
            </a:endParaRPr>
          </a:p>
        </p:txBody>
      </p:sp>
      <p:sp>
        <p:nvSpPr>
          <p:cNvPr id="29700" name="Slide Number Placeholder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ＭＳ Ｐゴシック" pitchFamily="34" charset="-128"/>
              </a:defRPr>
            </a:lvl1pPr>
            <a:lvl2pPr marL="742950" indent="-285750">
              <a:defRPr>
                <a:solidFill>
                  <a:schemeClr val="tx1"/>
                </a:solidFill>
                <a:latin typeface="Calibri" pitchFamily="34" charset="0"/>
                <a:ea typeface="ＭＳ Ｐゴシック" pitchFamily="34" charset="-128"/>
              </a:defRPr>
            </a:lvl2pPr>
            <a:lvl3pPr marL="1143000" indent="-228600">
              <a:defRPr>
                <a:solidFill>
                  <a:schemeClr val="tx1"/>
                </a:solidFill>
                <a:latin typeface="Calibri" pitchFamily="34" charset="0"/>
                <a:ea typeface="ＭＳ Ｐゴシック" pitchFamily="34" charset="-128"/>
              </a:defRPr>
            </a:lvl3pPr>
            <a:lvl4pPr marL="1600200" indent="-228600">
              <a:defRPr>
                <a:solidFill>
                  <a:schemeClr val="tx1"/>
                </a:solidFill>
                <a:latin typeface="Calibri" pitchFamily="34" charset="0"/>
                <a:ea typeface="ＭＳ Ｐゴシック" pitchFamily="34" charset="-128"/>
              </a:defRPr>
            </a:lvl4pPr>
            <a:lvl5pPr marL="2057400" indent="-228600">
              <a:defRPr>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Calibri" pitchFamily="34" charset="0"/>
                <a:ea typeface="ＭＳ Ｐゴシック" pitchFamily="34" charset="-128"/>
              </a:defRPr>
            </a:lvl9pPr>
          </a:lstStyle>
          <a:p>
            <a:fld id="{ED41E8D9-D6D2-47F6-B5B8-0B3D8F7F4872}" type="slidenum">
              <a:rPr lang="en-US" altLang="en-US"/>
              <a:pPr/>
              <a:t>14</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3"/>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94613" y="5711825"/>
            <a:ext cx="835025" cy="1057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3"/>
          <p:cNvSpPr>
            <a:spLocks noGrp="1"/>
          </p:cNvSpPr>
          <p:nvPr>
            <p:ph type="dt" sz="half" idx="10"/>
          </p:nvPr>
        </p:nvSpPr>
        <p:spPr>
          <a:xfrm rot="16200000">
            <a:off x="7692232" y="1659731"/>
            <a:ext cx="2438400" cy="3381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1C8A58B6-FE38-4795-8AA9-E560B08431C6}" type="datetimeFigureOut">
              <a:rPr lang="en-US" altLang="en-US"/>
              <a:pPr>
                <a:defRPr/>
              </a:pPr>
              <a:t>5/6/2022</a:t>
            </a:fld>
            <a:endParaRPr lang="en-US" altLang="en-US"/>
          </a:p>
        </p:txBody>
      </p:sp>
      <p:sp>
        <p:nvSpPr>
          <p:cNvPr id="6" name="Footer Placeholder 4"/>
          <p:cNvSpPr>
            <a:spLocks noGrp="1"/>
          </p:cNvSpPr>
          <p:nvPr>
            <p:ph type="ftr" sz="quarter" idx="11"/>
          </p:nvPr>
        </p:nvSpPr>
        <p:spPr>
          <a:xfrm rot="16200000">
            <a:off x="7853363" y="3937000"/>
            <a:ext cx="2116138" cy="338137"/>
          </a:xfrm>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smtClean="0"/>
            </a:lvl1pPr>
          </a:lstStyle>
          <a:p>
            <a:pPr>
              <a:defRPr/>
            </a:pPr>
            <a:fld id="{16AA58BE-2777-4958-9E5A-EEA5B6A2B9DA}" type="slidenum">
              <a:rPr lang="en-US" altLang="en-US"/>
              <a:pPr>
                <a:defRPr/>
              </a:pPr>
              <a:t>‹#›</a:t>
            </a:fld>
            <a:endParaRPr lang="en-US" altLang="en-US"/>
          </a:p>
        </p:txBody>
      </p:sp>
    </p:spTree>
    <p:extLst>
      <p:ext uri="{BB962C8B-B14F-4D97-AF65-F5344CB8AC3E}">
        <p14:creationId xmlns:p14="http://schemas.microsoft.com/office/powerpoint/2010/main" val="9351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rot="16200000">
            <a:off x="7692232" y="1659731"/>
            <a:ext cx="2438400" cy="3381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9148468A-F792-48BB-957B-4CC323CB14D7}" type="datetimeFigureOut">
              <a:rPr lang="en-US" altLang="en-US"/>
              <a:pPr>
                <a:defRPr/>
              </a:pPr>
              <a:t>5/6/2022</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9E96F2B3-531B-4C58-8201-6421DE339A37}" type="slidenum">
              <a:rPr lang="en-US" altLang="en-US"/>
              <a:pPr>
                <a:defRPr/>
              </a:pPr>
              <a:t>‹#›</a:t>
            </a:fld>
            <a:endParaRPr lang="en-US" altLang="en-US"/>
          </a:p>
        </p:txBody>
      </p:sp>
    </p:spTree>
    <p:extLst>
      <p:ext uri="{BB962C8B-B14F-4D97-AF65-F5344CB8AC3E}">
        <p14:creationId xmlns:p14="http://schemas.microsoft.com/office/powerpoint/2010/main" val="3945172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rot="16200000">
            <a:off x="7692232" y="1659731"/>
            <a:ext cx="2438400" cy="3381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C8EEA008-30DF-4C45-9832-C85052FA4E00}" type="datetimeFigureOut">
              <a:rPr lang="en-US" altLang="en-US"/>
              <a:pPr>
                <a:defRPr/>
              </a:pPr>
              <a:t>5/6/2022</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014CE361-B819-43D5-B3C2-3933367E43AE}" type="slidenum">
              <a:rPr lang="en-US" altLang="en-US"/>
              <a:pPr>
                <a:defRPr/>
              </a:pPr>
              <a:t>‹#›</a:t>
            </a:fld>
            <a:endParaRPr lang="en-US" altLang="en-US"/>
          </a:p>
        </p:txBody>
      </p:sp>
    </p:spTree>
    <p:extLst>
      <p:ext uri="{BB962C8B-B14F-4D97-AF65-F5344CB8AC3E}">
        <p14:creationId xmlns:p14="http://schemas.microsoft.com/office/powerpoint/2010/main" val="4256171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rot="16200000">
            <a:off x="7692232" y="1659731"/>
            <a:ext cx="2438400" cy="3381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F0B5FC37-661F-4409-8AD2-DCC4477EA897}" type="datetimeFigureOut">
              <a:rPr lang="en-US" altLang="en-US"/>
              <a:pPr>
                <a:defRPr/>
              </a:pPr>
              <a:t>5/6/2022</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33ED4A1B-4550-46DB-A7C4-98C1AB36CE29}" type="slidenum">
              <a:rPr lang="en-US" altLang="en-US"/>
              <a:pPr>
                <a:defRPr/>
              </a:pPr>
              <a:t>‹#›</a:t>
            </a:fld>
            <a:endParaRPr lang="en-US" altLang="en-US"/>
          </a:p>
        </p:txBody>
      </p:sp>
    </p:spTree>
    <p:extLst>
      <p:ext uri="{BB962C8B-B14F-4D97-AF65-F5344CB8AC3E}">
        <p14:creationId xmlns:p14="http://schemas.microsoft.com/office/powerpoint/2010/main" val="3694491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rot="16200000">
            <a:off x="7692232" y="1659731"/>
            <a:ext cx="2438400" cy="3381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F96AE2E1-0B56-435E-8720-DED3B66961B3}" type="datetimeFigureOut">
              <a:rPr lang="en-US" altLang="en-US"/>
              <a:pPr>
                <a:defRPr/>
              </a:pPr>
              <a:t>5/6/2022</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7EA908D0-AF5C-4E1E-B719-A961858F1484}" type="slidenum">
              <a:rPr lang="en-US" altLang="en-US"/>
              <a:pPr>
                <a:defRPr/>
              </a:pPr>
              <a:t>‹#›</a:t>
            </a:fld>
            <a:endParaRPr lang="en-US" altLang="en-US"/>
          </a:p>
        </p:txBody>
      </p:sp>
    </p:spTree>
    <p:extLst>
      <p:ext uri="{BB962C8B-B14F-4D97-AF65-F5344CB8AC3E}">
        <p14:creationId xmlns:p14="http://schemas.microsoft.com/office/powerpoint/2010/main" val="3823853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rot="16200000">
            <a:off x="7692232" y="1659731"/>
            <a:ext cx="2438400" cy="3381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7995208A-88A3-46D4-B06D-D3DC719DD2E9}" type="datetimeFigureOut">
              <a:rPr lang="en-US" altLang="en-US"/>
              <a:pPr>
                <a:defRPr/>
              </a:pPr>
              <a:t>5/6/2022</a:t>
            </a:fld>
            <a:endParaRPr lang="en-US" alt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smtClean="0"/>
            </a:lvl1pPr>
          </a:lstStyle>
          <a:p>
            <a:pPr>
              <a:defRPr/>
            </a:pPr>
            <a:fld id="{A106F417-583B-4A23-9DFE-0D7D67A4D9D0}" type="slidenum">
              <a:rPr lang="en-US" altLang="en-US"/>
              <a:pPr>
                <a:defRPr/>
              </a:pPr>
              <a:t>‹#›</a:t>
            </a:fld>
            <a:endParaRPr lang="en-US" altLang="en-US"/>
          </a:p>
        </p:txBody>
      </p:sp>
    </p:spTree>
    <p:extLst>
      <p:ext uri="{BB962C8B-B14F-4D97-AF65-F5344CB8AC3E}">
        <p14:creationId xmlns:p14="http://schemas.microsoft.com/office/powerpoint/2010/main" val="4236283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rot="16200000">
            <a:off x="7692232" y="1659731"/>
            <a:ext cx="2438400" cy="3381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9104C6C3-752C-48A7-B526-BAB721B434B8}" type="datetimeFigureOut">
              <a:rPr lang="en-US" altLang="en-US"/>
              <a:pPr>
                <a:defRPr/>
              </a:pPr>
              <a:t>5/6/2022</a:t>
            </a:fld>
            <a:endParaRPr lang="en-US" alt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smtClean="0"/>
            </a:lvl1pPr>
          </a:lstStyle>
          <a:p>
            <a:pPr>
              <a:defRPr/>
            </a:pPr>
            <a:fld id="{B9C2AA34-23E2-4855-84E3-60788F4B2DF2}" type="slidenum">
              <a:rPr lang="en-US" altLang="en-US"/>
              <a:pPr>
                <a:defRPr/>
              </a:pPr>
              <a:t>‹#›</a:t>
            </a:fld>
            <a:endParaRPr lang="en-US" altLang="en-US"/>
          </a:p>
        </p:txBody>
      </p:sp>
    </p:spTree>
    <p:extLst>
      <p:ext uri="{BB962C8B-B14F-4D97-AF65-F5344CB8AC3E}">
        <p14:creationId xmlns:p14="http://schemas.microsoft.com/office/powerpoint/2010/main" val="3724466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rot="16200000">
            <a:off x="7692232" y="1659731"/>
            <a:ext cx="2438400" cy="3381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ED60BF03-9CE4-4315-AB36-05AC8BF94923}" type="datetimeFigureOut">
              <a:rPr lang="en-US" altLang="en-US"/>
              <a:pPr>
                <a:defRPr/>
              </a:pPr>
              <a:t>5/6/2022</a:t>
            </a:fld>
            <a:endParaRPr lang="en-US" alt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smtClean="0"/>
            </a:lvl1pPr>
          </a:lstStyle>
          <a:p>
            <a:pPr>
              <a:defRPr/>
            </a:pPr>
            <a:fld id="{5F4C462A-B87C-4761-8192-A3D0A310E445}" type="slidenum">
              <a:rPr lang="en-US" altLang="en-US"/>
              <a:pPr>
                <a:defRPr/>
              </a:pPr>
              <a:t>‹#›</a:t>
            </a:fld>
            <a:endParaRPr lang="en-US" altLang="en-US"/>
          </a:p>
        </p:txBody>
      </p:sp>
    </p:spTree>
    <p:extLst>
      <p:ext uri="{BB962C8B-B14F-4D97-AF65-F5344CB8AC3E}">
        <p14:creationId xmlns:p14="http://schemas.microsoft.com/office/powerpoint/2010/main" val="2938035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rot="16200000">
            <a:off x="7692232" y="1659731"/>
            <a:ext cx="2438400" cy="3381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7EE08CA0-708E-4179-8105-9EE2688CF4B1}" type="datetimeFigureOut">
              <a:rPr lang="en-US" altLang="en-US"/>
              <a:pPr>
                <a:defRPr/>
              </a:pPr>
              <a:t>5/6/2022</a:t>
            </a:fld>
            <a:endParaRPr lang="en-US" alt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smtClean="0"/>
            </a:lvl1pPr>
          </a:lstStyle>
          <a:p>
            <a:pPr>
              <a:defRPr/>
            </a:pPr>
            <a:fld id="{E5509E5D-D7B7-4F9D-9C13-03B61E7E8097}" type="slidenum">
              <a:rPr lang="en-US" altLang="en-US"/>
              <a:pPr>
                <a:defRPr/>
              </a:pPr>
              <a:t>‹#›</a:t>
            </a:fld>
            <a:endParaRPr lang="en-US" altLang="en-US"/>
          </a:p>
        </p:txBody>
      </p:sp>
    </p:spTree>
    <p:extLst>
      <p:ext uri="{BB962C8B-B14F-4D97-AF65-F5344CB8AC3E}">
        <p14:creationId xmlns:p14="http://schemas.microsoft.com/office/powerpoint/2010/main" val="2458799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4"/>
          </p:nvPr>
        </p:nvSpPr>
        <p:spPr>
          <a:xfrm rot="16200000">
            <a:off x="7692232" y="1659731"/>
            <a:ext cx="2438400" cy="3381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CA35E1FC-91D7-40C4-AF6D-DCD905597F9E}" type="datetimeFigureOut">
              <a:rPr lang="en-US" altLang="en-US"/>
              <a:pPr>
                <a:defRPr/>
              </a:pPr>
              <a:t>5/6/2022</a:t>
            </a:fld>
            <a:endParaRPr lang="en-US" altLang="en-US"/>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p:txBody>
          <a:bodyPr/>
          <a:lstStyle>
            <a:lvl1pPr>
              <a:defRPr smtClean="0"/>
            </a:lvl1pPr>
          </a:lstStyle>
          <a:p>
            <a:pPr>
              <a:defRPr/>
            </a:pPr>
            <a:fld id="{B72D90E7-67A1-4240-B109-678074EDEA1A}" type="slidenum">
              <a:rPr lang="en-US" altLang="en-US"/>
              <a:pPr>
                <a:defRPr/>
              </a:pPr>
              <a:t>‹#›</a:t>
            </a:fld>
            <a:endParaRPr lang="en-US" altLang="en-US"/>
          </a:p>
        </p:txBody>
      </p:sp>
    </p:spTree>
    <p:extLst>
      <p:ext uri="{BB962C8B-B14F-4D97-AF65-F5344CB8AC3E}">
        <p14:creationId xmlns:p14="http://schemas.microsoft.com/office/powerpoint/2010/main" val="2866843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Drag picture to placeholder or click icon to add</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7"/>
          <p:cNvSpPr>
            <a:spLocks noGrp="1"/>
          </p:cNvSpPr>
          <p:nvPr>
            <p:ph type="dt" sz="half" idx="10"/>
          </p:nvPr>
        </p:nvSpPr>
        <p:spPr>
          <a:xfrm rot="16200000">
            <a:off x="7692232" y="1659731"/>
            <a:ext cx="2438400" cy="338137"/>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053F29EE-497A-4145-A008-1E20ABAEF205}" type="datetimeFigureOut">
              <a:rPr lang="en-US" altLang="en-US"/>
              <a:pPr>
                <a:defRPr/>
              </a:pPr>
              <a:t>5/6/2022</a:t>
            </a:fld>
            <a:endParaRPr lang="en-US" altLang="en-US"/>
          </a:p>
        </p:txBody>
      </p:sp>
      <p:sp>
        <p:nvSpPr>
          <p:cNvPr id="6" name="Slide Number Placeholder 8"/>
          <p:cNvSpPr>
            <a:spLocks noGrp="1"/>
          </p:cNvSpPr>
          <p:nvPr>
            <p:ph type="sldNum" sz="quarter" idx="11"/>
          </p:nvPr>
        </p:nvSpPr>
        <p:spPr/>
        <p:txBody>
          <a:bodyPr/>
          <a:lstStyle>
            <a:lvl1pPr>
              <a:defRPr smtClean="0"/>
            </a:lvl1pPr>
          </a:lstStyle>
          <a:p>
            <a:pPr>
              <a:defRPr/>
            </a:pPr>
            <a:fld id="{55688C91-AEC1-498A-9F85-FB97F4F87C06}" type="slidenum">
              <a:rPr lang="en-US" altLang="en-US"/>
              <a:pPr>
                <a:defRPr/>
              </a:pPr>
              <a:t>‹#›</a:t>
            </a:fld>
            <a:endParaRPr lang="en-US" altLang="en-US"/>
          </a:p>
        </p:txBody>
      </p:sp>
      <p:sp>
        <p:nvSpPr>
          <p:cNvPr id="7" name="Footer Placeholder 9"/>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82298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 name="Rectangle 6"/>
          <p:cNvSpPr/>
          <p:nvPr/>
        </p:nvSpPr>
        <p:spPr>
          <a:xfrm>
            <a:off x="8667750" y="0"/>
            <a:ext cx="4762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Slide Number Placeholder 5"/>
          <p:cNvSpPr>
            <a:spLocks noGrp="1"/>
          </p:cNvSpPr>
          <p:nvPr>
            <p:ph type="sldNum" sz="quarter" idx="4"/>
          </p:nvPr>
        </p:nvSpPr>
        <p:spPr>
          <a:xfrm>
            <a:off x="8742363" y="5648325"/>
            <a:ext cx="338137" cy="396875"/>
          </a:xfrm>
          <a:prstGeom prst="bracketPair">
            <a:avLst>
              <a:gd name="adj" fmla="val 17949"/>
            </a:avLst>
          </a:prstGeom>
          <a:ln w="19050">
            <a:solidFill>
              <a:srgbClr val="FFFFFF"/>
            </a:solidFill>
          </a:ln>
        </p:spPr>
        <p:txBody>
          <a:bodyPr vert="horz" wrap="square" lIns="0" tIns="0" rIns="0" bIns="0" numCol="1" anchor="ctr" anchorCtr="0" compatLnSpc="1">
            <a:prstTxWarp prst="textNoShape">
              <a:avLst/>
            </a:prstTxWarp>
          </a:bodyPr>
          <a:lstStyle>
            <a:lvl1pPr algn="ctr" eaLnBrk="1" hangingPunct="1">
              <a:defRPr smtClean="0">
                <a:solidFill>
                  <a:srgbClr val="FFFFFF"/>
                </a:solidFill>
              </a:defRPr>
            </a:lvl1pPr>
          </a:lstStyle>
          <a:p>
            <a:pPr>
              <a:defRPr/>
            </a:pPr>
            <a:fld id="{3A0776EA-5A0F-45FD-9C7C-EB2ABA8F3E2C}" type="slidenum">
              <a:rPr lang="en-US" altLang="en-US"/>
              <a:pPr>
                <a:defRPr/>
              </a:pPr>
              <a:t>‹#›</a:t>
            </a:fld>
            <a:endParaRPr lang="en-US" altLang="en-US"/>
          </a:p>
        </p:txBody>
      </p:sp>
      <p:sp>
        <p:nvSpPr>
          <p:cNvPr id="5" name="Footer Placeholder 4"/>
          <p:cNvSpPr>
            <a:spLocks noGrp="1"/>
          </p:cNvSpPr>
          <p:nvPr>
            <p:ph type="ftr" sz="quarter" idx="3"/>
          </p:nvPr>
        </p:nvSpPr>
        <p:spPr>
          <a:xfrm rot="16200000">
            <a:off x="7727950" y="4062413"/>
            <a:ext cx="2366963" cy="338137"/>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bg2"/>
                </a:solidFill>
                <a:latin typeface="+mn-lt"/>
                <a:ea typeface="+mn-ea"/>
                <a:cs typeface="+mn-cs"/>
              </a:defRPr>
            </a:lvl1pPr>
          </a:lstStyle>
          <a:p>
            <a:pPr>
              <a:defRPr/>
            </a:pPr>
            <a:endParaRPr lang="en-US"/>
          </a:p>
        </p:txBody>
      </p:sp>
      <p:sp>
        <p:nvSpPr>
          <p:cNvPr id="9" name="Rectangle 8"/>
          <p:cNvSpPr/>
          <p:nvPr userDrawn="1"/>
        </p:nvSpPr>
        <p:spPr>
          <a:xfrm>
            <a:off x="8667750" y="0"/>
            <a:ext cx="476250" cy="3286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Rectangle 9"/>
          <p:cNvSpPr/>
          <p:nvPr userDrawn="1"/>
        </p:nvSpPr>
        <p:spPr>
          <a:xfrm>
            <a:off x="8667750" y="315913"/>
            <a:ext cx="476250" cy="3286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accent2"/>
              </a:solidFill>
            </a:endParaRPr>
          </a:p>
        </p:txBody>
      </p:sp>
      <p:sp>
        <p:nvSpPr>
          <p:cNvPr id="11" name="Rectangle 10"/>
          <p:cNvSpPr/>
          <p:nvPr userDrawn="1"/>
        </p:nvSpPr>
        <p:spPr>
          <a:xfrm>
            <a:off x="8667750" y="633413"/>
            <a:ext cx="476250" cy="3286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 name="Rectangle 11"/>
          <p:cNvSpPr/>
          <p:nvPr userDrawn="1"/>
        </p:nvSpPr>
        <p:spPr>
          <a:xfrm>
            <a:off x="8667750" y="962025"/>
            <a:ext cx="476250" cy="3270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3" name="Rectangle 12"/>
          <p:cNvSpPr/>
          <p:nvPr userDrawn="1"/>
        </p:nvSpPr>
        <p:spPr>
          <a:xfrm>
            <a:off x="8667750" y="1279525"/>
            <a:ext cx="476250" cy="32702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4335" r:id="rId1"/>
    <p:sldLayoutId id="2147484336" r:id="rId2"/>
    <p:sldLayoutId id="2147484337" r:id="rId3"/>
    <p:sldLayoutId id="2147484338" r:id="rId4"/>
    <p:sldLayoutId id="2147484339" r:id="rId5"/>
    <p:sldLayoutId id="2147484340" r:id="rId6"/>
    <p:sldLayoutId id="2147484341" r:id="rId7"/>
    <p:sldLayoutId id="2147484342" r:id="rId8"/>
    <p:sldLayoutId id="2147484343" r:id="rId9"/>
    <p:sldLayoutId id="2147484344" r:id="rId10"/>
    <p:sldLayoutId id="2147484345" r:id="rId11"/>
  </p:sldLayoutIdLst>
  <p:txStyles>
    <p:titleStyle>
      <a:lvl1pPr algn="l" rtl="0" eaLnBrk="0" fontAlgn="base" hangingPunct="0">
        <a:spcBef>
          <a:spcPct val="0"/>
        </a:spcBef>
        <a:spcAft>
          <a:spcPct val="0"/>
        </a:spcAft>
        <a:defRPr sz="4600" kern="1200" spc="-100">
          <a:solidFill>
            <a:schemeClr val="tx2"/>
          </a:solidFill>
          <a:latin typeface="+mj-lt"/>
          <a:ea typeface="ＭＳ Ｐゴシック" charset="0"/>
          <a:cs typeface="ＭＳ Ｐゴシック" charset="0"/>
        </a:defRPr>
      </a:lvl1pPr>
      <a:lvl2pPr algn="l" rtl="0" eaLnBrk="0" fontAlgn="base" hangingPunct="0">
        <a:spcBef>
          <a:spcPct val="0"/>
        </a:spcBef>
        <a:spcAft>
          <a:spcPct val="0"/>
        </a:spcAft>
        <a:defRPr sz="4600">
          <a:solidFill>
            <a:schemeClr val="tx2"/>
          </a:solidFill>
          <a:latin typeface="Calibri" charset="0"/>
          <a:ea typeface="ＭＳ Ｐゴシック" charset="0"/>
          <a:cs typeface="ＭＳ Ｐゴシック" charset="0"/>
        </a:defRPr>
      </a:lvl2pPr>
      <a:lvl3pPr algn="l" rtl="0" eaLnBrk="0" fontAlgn="base" hangingPunct="0">
        <a:spcBef>
          <a:spcPct val="0"/>
        </a:spcBef>
        <a:spcAft>
          <a:spcPct val="0"/>
        </a:spcAft>
        <a:defRPr sz="4600">
          <a:solidFill>
            <a:schemeClr val="tx2"/>
          </a:solidFill>
          <a:latin typeface="Calibri" charset="0"/>
          <a:ea typeface="ＭＳ Ｐゴシック" charset="0"/>
          <a:cs typeface="ＭＳ Ｐゴシック" charset="0"/>
        </a:defRPr>
      </a:lvl3pPr>
      <a:lvl4pPr algn="l" rtl="0" eaLnBrk="0" fontAlgn="base" hangingPunct="0">
        <a:spcBef>
          <a:spcPct val="0"/>
        </a:spcBef>
        <a:spcAft>
          <a:spcPct val="0"/>
        </a:spcAft>
        <a:defRPr sz="4600">
          <a:solidFill>
            <a:schemeClr val="tx2"/>
          </a:solidFill>
          <a:latin typeface="Calibri" charset="0"/>
          <a:ea typeface="ＭＳ Ｐゴシック" charset="0"/>
          <a:cs typeface="ＭＳ Ｐゴシック" charset="0"/>
        </a:defRPr>
      </a:lvl4pPr>
      <a:lvl5pPr algn="l" rtl="0" eaLnBrk="0" fontAlgn="base" hangingPunct="0">
        <a:spcBef>
          <a:spcPct val="0"/>
        </a:spcBef>
        <a:spcAft>
          <a:spcPct val="0"/>
        </a:spcAft>
        <a:defRPr sz="4600">
          <a:solidFill>
            <a:schemeClr val="tx2"/>
          </a:solidFill>
          <a:latin typeface="Calibri" charset="0"/>
          <a:ea typeface="ＭＳ Ｐゴシック" charset="0"/>
          <a:cs typeface="ＭＳ Ｐゴシック" charset="0"/>
        </a:defRPr>
      </a:lvl5pPr>
      <a:lvl6pPr marL="457200" algn="l" rtl="0" fontAlgn="base">
        <a:spcBef>
          <a:spcPct val="0"/>
        </a:spcBef>
        <a:spcAft>
          <a:spcPct val="0"/>
        </a:spcAft>
        <a:defRPr sz="4600">
          <a:solidFill>
            <a:schemeClr val="tx2"/>
          </a:solidFill>
          <a:latin typeface="Calibri" charset="0"/>
          <a:ea typeface="ＭＳ Ｐゴシック" charset="0"/>
          <a:cs typeface="ＭＳ Ｐゴシック" charset="0"/>
        </a:defRPr>
      </a:lvl6pPr>
      <a:lvl7pPr marL="914400" algn="l" rtl="0" fontAlgn="base">
        <a:spcBef>
          <a:spcPct val="0"/>
        </a:spcBef>
        <a:spcAft>
          <a:spcPct val="0"/>
        </a:spcAft>
        <a:defRPr sz="4600">
          <a:solidFill>
            <a:schemeClr val="tx2"/>
          </a:solidFill>
          <a:latin typeface="Calibri" charset="0"/>
          <a:ea typeface="ＭＳ Ｐゴシック" charset="0"/>
          <a:cs typeface="ＭＳ Ｐゴシック" charset="0"/>
        </a:defRPr>
      </a:lvl7pPr>
      <a:lvl8pPr marL="1371600" algn="l" rtl="0" fontAlgn="base">
        <a:spcBef>
          <a:spcPct val="0"/>
        </a:spcBef>
        <a:spcAft>
          <a:spcPct val="0"/>
        </a:spcAft>
        <a:defRPr sz="4600">
          <a:solidFill>
            <a:schemeClr val="tx2"/>
          </a:solidFill>
          <a:latin typeface="Calibri" charset="0"/>
          <a:ea typeface="ＭＳ Ｐゴシック" charset="0"/>
          <a:cs typeface="ＭＳ Ｐゴシック" charset="0"/>
        </a:defRPr>
      </a:lvl8pPr>
      <a:lvl9pPr marL="1828800" algn="l" rtl="0" fontAlgn="base">
        <a:spcBef>
          <a:spcPct val="0"/>
        </a:spcBef>
        <a:spcAft>
          <a:spcPct val="0"/>
        </a:spcAft>
        <a:defRPr sz="4600">
          <a:solidFill>
            <a:schemeClr val="tx2"/>
          </a:solidFill>
          <a:latin typeface="Calibri" charset="0"/>
          <a:ea typeface="ＭＳ Ｐゴシック" charset="0"/>
          <a:cs typeface="ＭＳ Ｐゴシック" charset="0"/>
        </a:defRPr>
      </a:lvl9pPr>
    </p:titleStyle>
    <p:bodyStyle>
      <a:lvl1pPr marL="342900" indent="-228600" algn="l" rtl="0" eaLnBrk="0" fontAlgn="base" hangingPunct="0">
        <a:spcBef>
          <a:spcPct val="20000"/>
        </a:spcBef>
        <a:spcAft>
          <a:spcPct val="0"/>
        </a:spcAft>
        <a:buClr>
          <a:schemeClr val="accent1"/>
        </a:buClr>
        <a:buFont typeface="Arial" charset="0"/>
        <a:buChar char="•"/>
        <a:defRPr sz="2200" kern="1200">
          <a:solidFill>
            <a:schemeClr val="tx1"/>
          </a:solidFill>
          <a:latin typeface="+mn-lt"/>
          <a:ea typeface="ＭＳ Ｐゴシック" charset="0"/>
          <a:cs typeface="ＭＳ Ｐゴシック" charset="0"/>
        </a:defRPr>
      </a:lvl1pPr>
      <a:lvl2pPr marL="639763" indent="-228600" algn="l" rtl="0" eaLnBrk="0" fontAlgn="base" hangingPunct="0">
        <a:spcBef>
          <a:spcPct val="20000"/>
        </a:spcBef>
        <a:spcAft>
          <a:spcPct val="0"/>
        </a:spcAft>
        <a:buClr>
          <a:schemeClr val="accent2"/>
        </a:buClr>
        <a:buFont typeface="Arial" charset="0"/>
        <a:buChar char="•"/>
        <a:defRPr sz="2000" kern="1200">
          <a:solidFill>
            <a:schemeClr val="tx1"/>
          </a:solidFill>
          <a:latin typeface="+mn-lt"/>
          <a:ea typeface="ＭＳ Ｐゴシック" charset="0"/>
          <a:cs typeface="+mn-cs"/>
        </a:defRPr>
      </a:lvl2pPr>
      <a:lvl3pPr marL="1004888" indent="-228600" algn="l" rtl="0" eaLnBrk="0" fontAlgn="base" hangingPunct="0">
        <a:spcBef>
          <a:spcPct val="20000"/>
        </a:spcBef>
        <a:spcAft>
          <a:spcPct val="0"/>
        </a:spcAft>
        <a:buClr>
          <a:srgbClr val="D2CB6C"/>
        </a:buClr>
        <a:buFont typeface="Arial" charset="0"/>
        <a:buChar char="•"/>
        <a:defRPr kern="1200">
          <a:solidFill>
            <a:schemeClr val="tx1"/>
          </a:solidFill>
          <a:latin typeface="+mn-lt"/>
          <a:ea typeface="ＭＳ Ｐゴシック" charset="0"/>
          <a:cs typeface="+mn-cs"/>
        </a:defRPr>
      </a:lvl3pPr>
      <a:lvl4pPr marL="1279525" indent="-228600" algn="l" rtl="0" eaLnBrk="0" fontAlgn="base" hangingPunct="0">
        <a:spcBef>
          <a:spcPct val="20000"/>
        </a:spcBef>
        <a:spcAft>
          <a:spcPct val="0"/>
        </a:spcAft>
        <a:buClr>
          <a:srgbClr val="72A2AD"/>
        </a:buClr>
        <a:buFont typeface="Arial" charset="0"/>
        <a:buChar char="•"/>
        <a:defRPr sz="1600" kern="1200">
          <a:solidFill>
            <a:schemeClr val="tx1"/>
          </a:solidFill>
          <a:latin typeface="+mn-lt"/>
          <a:ea typeface="ＭＳ Ｐゴシック" charset="0"/>
          <a:cs typeface="+mn-cs"/>
        </a:defRPr>
      </a:lvl4pPr>
      <a:lvl5pPr marL="1554163" indent="-228600" algn="l" rtl="0" eaLnBrk="0" fontAlgn="base" hangingPunct="0">
        <a:spcBef>
          <a:spcPct val="20000"/>
        </a:spcBef>
        <a:spcAft>
          <a:spcPct val="0"/>
        </a:spcAft>
        <a:buClr>
          <a:srgbClr val="9AA092"/>
        </a:buClr>
        <a:buFont typeface="Arial" charset="0"/>
        <a:buChar char="•"/>
        <a:defRPr sz="1400" kern="1200">
          <a:solidFill>
            <a:schemeClr val="tx1"/>
          </a:solidFill>
          <a:latin typeface="+mn-lt"/>
          <a:ea typeface="ＭＳ Ｐゴシック" charset="0"/>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defRPr/>
            </a:pPr>
            <a:r>
              <a:rPr lang="en-IN" dirty="0"/>
              <a:t>Social Development for Sustainable SSF, Food Security and Poverty Eradication</a:t>
            </a:r>
            <a:endParaRPr lang="en-US" dirty="0"/>
          </a:p>
        </p:txBody>
      </p:sp>
      <p:sp>
        <p:nvSpPr>
          <p:cNvPr id="3" name="Subtitle 2"/>
          <p:cNvSpPr>
            <a:spLocks noGrp="1"/>
          </p:cNvSpPr>
          <p:nvPr>
            <p:ph type="subTitle" idx="1"/>
          </p:nvPr>
        </p:nvSpPr>
        <p:spPr>
          <a:xfrm>
            <a:off x="685800" y="4572000"/>
            <a:ext cx="8566150" cy="2286000"/>
          </a:xfrm>
        </p:spPr>
        <p:txBody>
          <a:bodyPr/>
          <a:lstStyle/>
          <a:p>
            <a:pPr algn="ctr">
              <a:buFont typeface="Arial" panose="020B0604020202020204" pitchFamily="34" charset="0"/>
              <a:buNone/>
              <a:defRPr/>
            </a:pPr>
            <a:r>
              <a:rPr lang="en-IN" dirty="0"/>
              <a:t>Sebastian Mathew</a:t>
            </a:r>
            <a:br>
              <a:rPr lang="en-IN" dirty="0"/>
            </a:br>
            <a:r>
              <a:rPr lang="en-IN" dirty="0"/>
              <a:t>International Collective in Support of Fishworkers (ICSF)</a:t>
            </a:r>
          </a:p>
          <a:p>
            <a:pPr algn="ctr">
              <a:buFont typeface="Arial" panose="020B0604020202020204" pitchFamily="34" charset="0"/>
              <a:buNone/>
              <a:defRPr/>
            </a:pPr>
            <a:endParaRPr lang="en-IN" dirty="0"/>
          </a:p>
          <a:p>
            <a:pPr algn="ctr">
              <a:buFont typeface="Arial" panose="020B0604020202020204" pitchFamily="34" charset="0"/>
              <a:buNone/>
              <a:defRPr/>
            </a:pPr>
            <a:r>
              <a:rPr lang="en-IN" dirty="0"/>
              <a:t>Asia Workshop: </a:t>
            </a:r>
            <a:br>
              <a:rPr lang="en-IN" dirty="0"/>
            </a:br>
            <a:r>
              <a:rPr lang="en-IN" dirty="0"/>
              <a:t>IYAFA 2022-Celebrating Sustainable and Equitable Small-scale Fisheries, </a:t>
            </a:r>
          </a:p>
          <a:p>
            <a:pPr algn="ctr">
              <a:buFont typeface="Arial" panose="020B0604020202020204" pitchFamily="34" charset="0"/>
              <a:buNone/>
              <a:defRPr/>
            </a:pPr>
            <a:r>
              <a:rPr lang="en-IN" dirty="0"/>
              <a:t>5-8 May, Bangkok, Thailand</a:t>
            </a:r>
          </a:p>
          <a:p>
            <a:pPr algn="ctr">
              <a:buFont typeface="Arial" panose="020B0604020202020204" pitchFamily="34" charset="0"/>
              <a:buNone/>
              <a:defRPr/>
            </a:pPr>
            <a:endParaRPr lang="en-IN" dirty="0"/>
          </a:p>
          <a:p>
            <a:pPr>
              <a:buFont typeface="Arial" panose="020B0604020202020204" pitchFamily="34" charset="0"/>
              <a:buNone/>
              <a:defRPr/>
            </a:pP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IN" dirty="0"/>
              <a:t>Achieving social development and the SSF Guidelines</a:t>
            </a:r>
            <a:endParaRPr lang="en-US" dirty="0"/>
          </a:p>
        </p:txBody>
      </p:sp>
      <p:sp>
        <p:nvSpPr>
          <p:cNvPr id="22531" name="Content Placeholder 2"/>
          <p:cNvSpPr>
            <a:spLocks noGrp="1"/>
          </p:cNvSpPr>
          <p:nvPr>
            <p:ph idx="1"/>
          </p:nvPr>
        </p:nvSpPr>
        <p:spPr/>
        <p:txBody>
          <a:bodyPr/>
          <a:lstStyle/>
          <a:p>
            <a:r>
              <a:rPr lang="en-IN" altLang="en-US" smtClean="0">
                <a:ea typeface="ＭＳ Ｐゴシック" pitchFamily="34" charset="-128"/>
              </a:rPr>
              <a:t>Adhering to national, regional and international human rights standards</a:t>
            </a:r>
          </a:p>
          <a:p>
            <a:r>
              <a:rPr lang="en-IN" altLang="en-US" smtClean="0">
                <a:ea typeface="ＭＳ Ｐゴシック" pitchFamily="34" charset="-128"/>
              </a:rPr>
              <a:t>Encouraging conservation and sustainable use of fishery resources</a:t>
            </a:r>
          </a:p>
          <a:p>
            <a:r>
              <a:rPr lang="en-IN" altLang="en-US" smtClean="0">
                <a:ea typeface="ＭＳ Ｐゴシック" pitchFamily="34" charset="-128"/>
              </a:rPr>
              <a:t>Adopting inclusive, non-discriminatory and sound economic policies</a:t>
            </a:r>
          </a:p>
          <a:p>
            <a:r>
              <a:rPr lang="en-IN" altLang="en-US" smtClean="0">
                <a:ea typeface="ＭＳ Ｐゴシック" pitchFamily="34" charset="-128"/>
              </a:rPr>
              <a:t>Promoting alternative income generating opportunities</a:t>
            </a:r>
          </a:p>
          <a:p>
            <a:r>
              <a:rPr lang="en-IN" altLang="en-US" smtClean="0">
                <a:ea typeface="ＭＳ Ｐゴシック" pitchFamily="34" charset="-128"/>
              </a:rPr>
              <a:t>Providing an environment free from crime, including from organized crime, violence, piracy, theft, sexual abuse, corruption and abuse of authority</a:t>
            </a:r>
          </a:p>
          <a:p>
            <a:r>
              <a:rPr lang="en-IN" altLang="en-US" smtClean="0">
                <a:ea typeface="ＭＳ Ｐゴシック" pitchFamily="34" charset="-128"/>
              </a:rPr>
              <a:t>Respecting coordinated migration of fishers across national boundaries</a:t>
            </a:r>
            <a:endParaRPr lang="en-US" altLang="en-US" smtClean="0">
              <a:ea typeface="ＭＳ Ｐゴシック" pitchFamily="34" charset="-128"/>
            </a:endParaRPr>
          </a:p>
          <a:p>
            <a:endParaRPr lang="en-US" altLang="en-US" smtClean="0">
              <a:ea typeface="ＭＳ Ｐゴシック" pitchFamily="34"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715250" cy="1498600"/>
          </a:xfrm>
        </p:spPr>
        <p:txBody>
          <a:bodyPr/>
          <a:lstStyle/>
          <a:p>
            <a:pPr>
              <a:defRPr/>
            </a:pPr>
            <a:r>
              <a:rPr lang="en-IN" dirty="0"/>
              <a:t>Demonstrating </a:t>
            </a:r>
            <a:r>
              <a:rPr lang="en-IN"/>
              <a:t>Social Well-being </a:t>
            </a:r>
            <a:endParaRPr lang="en-US" dirty="0"/>
          </a:p>
        </p:txBody>
      </p:sp>
      <p:sp>
        <p:nvSpPr>
          <p:cNvPr id="23555" name="Content Placeholder 2"/>
          <p:cNvSpPr>
            <a:spLocks noGrp="1"/>
          </p:cNvSpPr>
          <p:nvPr>
            <p:ph idx="1"/>
          </p:nvPr>
        </p:nvSpPr>
        <p:spPr/>
        <p:txBody>
          <a:bodyPr/>
          <a:lstStyle/>
          <a:p>
            <a:endParaRPr lang="en-IN" altLang="en-US" sz="2800" smtClean="0">
              <a:ea typeface="ＭＳ Ｐゴシック" pitchFamily="34" charset="-128"/>
            </a:endParaRPr>
          </a:p>
          <a:p>
            <a:r>
              <a:rPr lang="en-IN" altLang="en-US" sz="2800" smtClean="0">
                <a:ea typeface="ＭＳ Ｐゴシック" pitchFamily="34" charset="-128"/>
              </a:rPr>
              <a:t>Creating the enabling conditions of social development goes beyond the mandate of fisheries authorities or the capacities of fishing community collectives</a:t>
            </a:r>
          </a:p>
          <a:p>
            <a:r>
              <a:rPr lang="en-IN" altLang="en-US" sz="2800" smtClean="0">
                <a:ea typeface="ＭＳ Ｐゴシック" pitchFamily="34" charset="-128"/>
              </a:rPr>
              <a:t>Commitment to effective governance (robust institutions, sound mechanisms and meaningful processes) at various levels</a:t>
            </a:r>
          </a:p>
          <a:p>
            <a:endParaRPr lang="en-US" altLang="en-US" smtClean="0">
              <a:ea typeface="ＭＳ Ｐゴシック" pitchFamily="34"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IN" dirty="0"/>
              <a:t>Social Development and SDGs</a:t>
            </a:r>
            <a:endParaRPr lang="en-US" dirty="0"/>
          </a:p>
        </p:txBody>
      </p:sp>
      <p:sp>
        <p:nvSpPr>
          <p:cNvPr id="24579" name="Content Placeholder 2"/>
          <p:cNvSpPr>
            <a:spLocks noGrp="1"/>
          </p:cNvSpPr>
          <p:nvPr>
            <p:ph idx="1"/>
          </p:nvPr>
        </p:nvSpPr>
        <p:spPr/>
        <p:txBody>
          <a:bodyPr/>
          <a:lstStyle/>
          <a:p>
            <a:r>
              <a:rPr lang="en-IN" altLang="en-US" smtClean="0">
                <a:ea typeface="ＭＳ Ｐゴシック" pitchFamily="34" charset="-128"/>
              </a:rPr>
              <a:t>Goal 1: End poverty in all its forms everywhere (which includes target 1.3 to implement nationally appropriate social protection systems and measures for all)</a:t>
            </a:r>
          </a:p>
          <a:p>
            <a:r>
              <a:rPr lang="en-IN" altLang="en-US" smtClean="0">
                <a:ea typeface="ＭＳ Ｐゴシック" pitchFamily="34" charset="-128"/>
              </a:rPr>
              <a:t>Goal 2: End hunger, achieve food security and impord nuttion and promote sustainable agriculture</a:t>
            </a:r>
          </a:p>
          <a:p>
            <a:r>
              <a:rPr lang="en-IN" altLang="en-US" smtClean="0">
                <a:ea typeface="ＭＳ Ｐゴシック" pitchFamily="34" charset="-128"/>
              </a:rPr>
              <a:t>Goal 3: Ensure healthy lives and promote well-being for all at all ages</a:t>
            </a:r>
          </a:p>
          <a:p>
            <a:r>
              <a:rPr lang="en-IN" altLang="en-US" smtClean="0">
                <a:ea typeface="ＭＳ Ｐゴシック" pitchFamily="34" charset="-128"/>
              </a:rPr>
              <a:t>Goal 4: Ensure inclusive and equitable quality education and promote lifelong learning opportunities for all</a:t>
            </a:r>
          </a:p>
          <a:p>
            <a:r>
              <a:rPr lang="en-IN" altLang="en-US" smtClean="0">
                <a:ea typeface="ＭＳ Ｐゴシック" pitchFamily="34" charset="-128"/>
              </a:rPr>
              <a:t>Goal 5: Achieve gender equality and empower all women and girls</a:t>
            </a:r>
          </a:p>
          <a:p>
            <a:r>
              <a:rPr lang="en-IN" altLang="en-US" smtClean="0">
                <a:ea typeface="ＭＳ Ｐゴシック" pitchFamily="34" charset="-128"/>
              </a:rPr>
              <a:t>Goal 8: Promote sustained, inclusive and sustainable  economic growth, full and productive employment and decent work for all</a:t>
            </a:r>
          </a:p>
          <a:p>
            <a:endParaRPr lang="en-US" altLang="en-US" smtClean="0">
              <a:ea typeface="ＭＳ Ｐゴシック" pitchFamily="34"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IN" dirty="0"/>
              <a:t>Acknowledgements</a:t>
            </a:r>
            <a:endParaRPr lang="en-US" dirty="0"/>
          </a:p>
        </p:txBody>
      </p:sp>
      <p:sp>
        <p:nvSpPr>
          <p:cNvPr id="25603" name="Content Placeholder 2"/>
          <p:cNvSpPr>
            <a:spLocks noGrp="1"/>
          </p:cNvSpPr>
          <p:nvPr>
            <p:ph idx="1"/>
          </p:nvPr>
        </p:nvSpPr>
        <p:spPr/>
        <p:txBody>
          <a:bodyPr/>
          <a:lstStyle/>
          <a:p>
            <a:r>
              <a:rPr lang="en-IN" altLang="en-US" smtClean="0">
                <a:ea typeface="ＭＳ Ｐゴシック" pitchFamily="34" charset="-128"/>
              </a:rPr>
              <a:t>International Ocean Institute Southern Africa, Small-scale Fisheries Governance Training Course for Asia, November 2021</a:t>
            </a:r>
            <a:endParaRPr lang="en-US" altLang="en-US" smtClean="0">
              <a:ea typeface="ＭＳ Ｐゴシック" pitchFamily="34" charset="-128"/>
            </a:endParaRPr>
          </a:p>
          <a:p>
            <a:endParaRPr lang="en-US" altLang="en-US" smtClean="0">
              <a:ea typeface="ＭＳ Ｐゴシック" pitchFamily="34" charset="-12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IN" dirty="0"/>
              <a:t>Thank you!</a:t>
            </a:r>
            <a:endParaRPr lang="en-US" dirty="0"/>
          </a:p>
        </p:txBody>
      </p:sp>
      <p:sp>
        <p:nvSpPr>
          <p:cNvPr id="26627" name="Content Placeholder 2"/>
          <p:cNvSpPr>
            <a:spLocks noGrp="1"/>
          </p:cNvSpPr>
          <p:nvPr>
            <p:ph idx="1"/>
          </p:nvPr>
        </p:nvSpPr>
        <p:spPr/>
        <p:txBody>
          <a:bodyPr/>
          <a:lstStyle/>
          <a:p>
            <a:endParaRPr lang="en-US" altLang="en-US" smtClean="0">
              <a:ea typeface="ＭＳ Ｐゴシック" pitchFamily="34"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IN" dirty="0"/>
              <a:t>Social development and the SSF Guidelines</a:t>
            </a:r>
            <a:endParaRPr lang="en-US" dirty="0"/>
          </a:p>
        </p:txBody>
      </p:sp>
      <p:sp>
        <p:nvSpPr>
          <p:cNvPr id="14339" name="Content Placeholder 2"/>
          <p:cNvSpPr>
            <a:spLocks noGrp="1"/>
          </p:cNvSpPr>
          <p:nvPr>
            <p:ph idx="1"/>
          </p:nvPr>
        </p:nvSpPr>
        <p:spPr/>
        <p:txBody>
          <a:bodyPr/>
          <a:lstStyle/>
          <a:p>
            <a:r>
              <a:rPr lang="en-IN" altLang="en-US" sz="2800" smtClean="0">
                <a:ea typeface="ＭＳ Ｐゴシック" pitchFamily="34" charset="-128"/>
              </a:rPr>
              <a:t>Signifies the overall well-being of the people, the community,  and the society</a:t>
            </a:r>
          </a:p>
          <a:p>
            <a:r>
              <a:rPr lang="en-IN" altLang="en-US" sz="2800" smtClean="0">
                <a:ea typeface="ＭＳ Ｐゴシック" pitchFamily="34" charset="-128"/>
              </a:rPr>
              <a:t>Brings attention to the poor and disadvantaged, including the vulnerable and marginalized</a:t>
            </a:r>
          </a:p>
          <a:p>
            <a:r>
              <a:rPr lang="en-IN" altLang="en-US" sz="2800" smtClean="0">
                <a:ea typeface="ＭＳ Ｐゴシック" pitchFamily="34" charset="-128"/>
              </a:rPr>
              <a:t>Advances human rights, social and economic equality and inclusion, and helps realize the empowerment of fishing communities</a:t>
            </a:r>
          </a:p>
          <a:p>
            <a:r>
              <a:rPr lang="en-IN" altLang="en-US" sz="2800" smtClean="0">
                <a:ea typeface="ＭＳ Ｐゴシック" pitchFamily="34" charset="-128"/>
              </a:rPr>
              <a:t>Can be community-led or state-led, or can be a combination of these, and coordinated by the State</a:t>
            </a:r>
            <a:endParaRPr lang="en-US" altLang="en-US" sz="2800" smtClean="0">
              <a:ea typeface="ＭＳ Ｐゴシック" pitchFamily="34" charset="-128"/>
            </a:endParaRPr>
          </a:p>
          <a:p>
            <a:endParaRPr lang="en-IN" altLang="en-US" sz="2800" smtClean="0">
              <a:ea typeface="ＭＳ Ｐゴシック" pitchFamily="34"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IN" dirty="0"/>
              <a:t>Social Development and the SSF Guidelines</a:t>
            </a:r>
            <a:endParaRPr lang="en-US" dirty="0"/>
          </a:p>
        </p:txBody>
      </p:sp>
      <p:sp>
        <p:nvSpPr>
          <p:cNvPr id="15363" name="Content Placeholder 2"/>
          <p:cNvSpPr>
            <a:spLocks noGrp="1"/>
          </p:cNvSpPr>
          <p:nvPr>
            <p:ph idx="1"/>
          </p:nvPr>
        </p:nvSpPr>
        <p:spPr/>
        <p:txBody>
          <a:bodyPr/>
          <a:lstStyle/>
          <a:p>
            <a:r>
              <a:rPr lang="en-IN" altLang="en-US" sz="2800" smtClean="0">
                <a:ea typeface="ＭＳ Ｐゴシック" pitchFamily="34" charset="-128"/>
              </a:rPr>
              <a:t>Reconciles an ecosystem-based approach with the complexity of livelihoods in the SSF subsector and helps to balance ecological well-being with social well-being</a:t>
            </a:r>
          </a:p>
          <a:p>
            <a:r>
              <a:rPr lang="en-IN" altLang="en-US" sz="2800" smtClean="0">
                <a:ea typeface="ＭＳ Ｐゴシック" pitchFamily="34" charset="-128"/>
              </a:rPr>
              <a:t>Creates conditions for small-scale fishers to move towards sustainable fisheries, food security and poverty eradication</a:t>
            </a:r>
          </a:p>
          <a:p>
            <a:endParaRPr lang="en-IN" altLang="en-US" sz="2800" smtClean="0">
              <a:ea typeface="ＭＳ Ｐゴシック" pitchFamily="34" charset="-128"/>
            </a:endParaRPr>
          </a:p>
          <a:p>
            <a:endParaRPr lang="en-US" altLang="en-US" smtClean="0">
              <a:ea typeface="ＭＳ Ｐゴシック" pitchFamily="34"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IN" dirty="0"/>
              <a:t>Principles of social development in the SSF Guidelines</a:t>
            </a:r>
            <a:endParaRPr lang="en-US" dirty="0"/>
          </a:p>
        </p:txBody>
      </p:sp>
      <p:sp>
        <p:nvSpPr>
          <p:cNvPr id="16387" name="Content Placeholder 2"/>
          <p:cNvSpPr>
            <a:spLocks noGrp="1"/>
          </p:cNvSpPr>
          <p:nvPr>
            <p:ph idx="1"/>
          </p:nvPr>
        </p:nvSpPr>
        <p:spPr/>
        <p:txBody>
          <a:bodyPr/>
          <a:lstStyle/>
          <a:p>
            <a:r>
              <a:rPr lang="en-IN" altLang="en-US" sz="3200" smtClean="0">
                <a:ea typeface="ＭＳ Ｐゴシック" pitchFamily="34" charset="-128"/>
              </a:rPr>
              <a:t>Affordability</a:t>
            </a:r>
          </a:p>
          <a:p>
            <a:r>
              <a:rPr lang="en-IN" altLang="en-US" sz="3200" smtClean="0">
                <a:ea typeface="ＭＳ Ｐゴシック" pitchFamily="34" charset="-128"/>
              </a:rPr>
              <a:t>Extending preferential treatment (of women, Indigenous Peoples, the vulnerable and marginalized groups, children, older persons, subsistence, occasional, part-time, full-time and formal or informal fishers and fishworkers)</a:t>
            </a:r>
          </a:p>
          <a:p>
            <a:r>
              <a:rPr lang="en-IN" altLang="en-US" sz="3200" smtClean="0">
                <a:ea typeface="ＭＳ Ｐゴシック" pitchFamily="34" charset="-128"/>
              </a:rPr>
              <a:t>Equitable benefits</a:t>
            </a:r>
          </a:p>
          <a:p>
            <a:r>
              <a:rPr lang="en-IN" altLang="en-US" sz="3200" smtClean="0">
                <a:ea typeface="ＭＳ Ｐゴシック" pitchFamily="34" charset="-128"/>
              </a:rPr>
              <a:t>Fair treatment of all</a:t>
            </a:r>
            <a:endParaRPr lang="en-US" altLang="en-US" sz="3200" smtClean="0">
              <a:ea typeface="ＭＳ Ｐゴシック" pitchFamily="34" charset="-128"/>
            </a:endParaRPr>
          </a:p>
          <a:p>
            <a:endParaRPr lang="en-US" altLang="en-US" smtClean="0">
              <a:ea typeface="ＭＳ Ｐゴシック" pitchFamily="34"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IN" dirty="0"/>
              <a:t>Decent Work and the SSF Guidelines</a:t>
            </a:r>
            <a:endParaRPr lang="en-US" dirty="0"/>
          </a:p>
        </p:txBody>
      </p:sp>
      <p:sp>
        <p:nvSpPr>
          <p:cNvPr id="17411" name="Content Placeholder 2"/>
          <p:cNvSpPr>
            <a:spLocks noGrp="1"/>
          </p:cNvSpPr>
          <p:nvPr>
            <p:ph idx="1"/>
          </p:nvPr>
        </p:nvSpPr>
        <p:spPr/>
        <p:txBody>
          <a:bodyPr/>
          <a:lstStyle/>
          <a:p>
            <a:r>
              <a:rPr lang="en-IN" altLang="en-US" sz="2800" smtClean="0">
                <a:ea typeface="ＭＳ Ｐゴシック" pitchFamily="34" charset="-128"/>
              </a:rPr>
              <a:t>Protecting and promoting decent work and fair returns to labour in fisheries (promoting employment, protecting the rights at work, providing social security to women, Indigenous Peoples, vulnerable and marginalized groups, informal workers, and migrants)</a:t>
            </a:r>
          </a:p>
          <a:p>
            <a:r>
              <a:rPr lang="en-IN" altLang="en-US" sz="2800" smtClean="0">
                <a:ea typeface="ＭＳ Ｐゴシック" pitchFamily="34" charset="-128"/>
              </a:rPr>
              <a:t>Decent work in both formal and informal fisheries sectors along the value chain to ensure sustainable small-scale fisheries</a:t>
            </a:r>
          </a:p>
          <a:p>
            <a:endParaRPr lang="en-IN" altLang="en-US" smtClean="0">
              <a:ea typeface="ＭＳ Ｐゴシック" pitchFamily="34" charset="-128"/>
            </a:endParaRPr>
          </a:p>
          <a:p>
            <a:endParaRPr lang="en-US" altLang="en-US" smtClean="0">
              <a:ea typeface="ＭＳ Ｐゴシック" pitchFamily="34"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IN" dirty="0"/>
              <a:t>Social Security and Social Protection, ILO</a:t>
            </a:r>
            <a:endParaRPr lang="en-US" dirty="0"/>
          </a:p>
        </p:txBody>
      </p:sp>
      <p:sp>
        <p:nvSpPr>
          <p:cNvPr id="18435" name="Content Placeholder 2"/>
          <p:cNvSpPr>
            <a:spLocks noGrp="1"/>
          </p:cNvSpPr>
          <p:nvPr>
            <p:ph idx="1"/>
          </p:nvPr>
        </p:nvSpPr>
        <p:spPr/>
        <p:txBody>
          <a:bodyPr/>
          <a:lstStyle/>
          <a:p>
            <a:r>
              <a:rPr lang="en-IN" altLang="en-US" sz="2400" smtClean="0">
                <a:ea typeface="ＭＳ Ｐゴシック" pitchFamily="34" charset="-128"/>
              </a:rPr>
              <a:t>Social security is a human right (Article 22, UDHR) and includes nine branches: child and family benefits, maternity protection, unemployment support, employment injury benefits, sickness benefits, health protection (medical care),old age benefits and invalidity/disability benefits (ILO World Social Protection Report 2020-22)</a:t>
            </a:r>
          </a:p>
          <a:p>
            <a:r>
              <a:rPr lang="en-IN" altLang="en-US" sz="2400" smtClean="0">
                <a:ea typeface="ＭＳ Ｐゴシック" pitchFamily="34" charset="-128"/>
              </a:rPr>
              <a:t>Social protection covers a broad range of services in addition to “social security” and includes: protection provided between family members, between members of a local community, and measures addressed to the poorest, most vulnerable or marginalized members of society (ILO World Social Protection Report 2020-22)</a:t>
            </a:r>
          </a:p>
          <a:p>
            <a:endParaRPr lang="en-US" altLang="en-US" smtClean="0">
              <a:ea typeface="ＭＳ Ｐゴシック" pitchFamily="34"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IN" dirty="0"/>
              <a:t>Occupational Health and Forced Labour in the SSF Guidelines</a:t>
            </a:r>
            <a:endParaRPr lang="en-US" dirty="0"/>
          </a:p>
        </p:txBody>
      </p:sp>
      <p:sp>
        <p:nvSpPr>
          <p:cNvPr id="19459" name="Content Placeholder 2"/>
          <p:cNvSpPr>
            <a:spLocks noGrp="1"/>
          </p:cNvSpPr>
          <p:nvPr>
            <p:ph idx="1"/>
          </p:nvPr>
        </p:nvSpPr>
        <p:spPr/>
        <p:txBody>
          <a:bodyPr/>
          <a:lstStyle/>
          <a:p>
            <a:r>
              <a:rPr lang="en-IN" altLang="en-US" sz="2800" smtClean="0">
                <a:ea typeface="ＭＳ Ｐゴシック" pitchFamily="34" charset="-128"/>
              </a:rPr>
              <a:t>Adopting legislation to deal with occupational safety and health (OSH) issues and unfair working conditions in marine and inland fisheries</a:t>
            </a:r>
          </a:p>
          <a:p>
            <a:r>
              <a:rPr lang="en-IN" altLang="en-US" sz="2800" smtClean="0">
                <a:ea typeface="ＭＳ Ｐゴシック" pitchFamily="34" charset="-128"/>
              </a:rPr>
              <a:t>Integrating OSH into fisheries management </a:t>
            </a:r>
          </a:p>
          <a:p>
            <a:r>
              <a:rPr lang="en-IN" altLang="en-US" sz="2800" smtClean="0">
                <a:ea typeface="ＭＳ Ｐゴシック" pitchFamily="34" charset="-128"/>
              </a:rPr>
              <a:t>Eradicating forced labour in fisheries, including small-scale fisheries (forced labour refers to </a:t>
            </a:r>
            <a:r>
              <a:rPr lang="en-US" altLang="en-US" sz="2800" smtClean="0">
                <a:ea typeface="ＭＳ Ｐゴシック" pitchFamily="34" charset="-128"/>
              </a:rPr>
              <a:t>a situation where work or service is exacted from people under the menace of any penalty, and for which they have not offered themselves voluntarily (ILO Forced Labour Convention, 1930--the most widely ratified ILO Convention)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IN" dirty="0"/>
              <a:t>Protection of migrant workers in the SSF Guidelines</a:t>
            </a:r>
            <a:endParaRPr lang="en-US" dirty="0"/>
          </a:p>
        </p:txBody>
      </p:sp>
      <p:sp>
        <p:nvSpPr>
          <p:cNvPr id="20483" name="Content Placeholder 2"/>
          <p:cNvSpPr>
            <a:spLocks noGrp="1"/>
          </p:cNvSpPr>
          <p:nvPr>
            <p:ph idx="1"/>
          </p:nvPr>
        </p:nvSpPr>
        <p:spPr/>
        <p:txBody>
          <a:bodyPr/>
          <a:lstStyle/>
          <a:p>
            <a:r>
              <a:rPr lang="en-IN" altLang="en-US" sz="3200" smtClean="0">
                <a:ea typeface="ＭＳ Ｐゴシック" pitchFamily="34" charset="-128"/>
              </a:rPr>
              <a:t>Need to facilitate fair and adequate integration of migrants into small-scale fisheries and recognize coordinated migration of fishers and fishworkers into fisheries in consultation with fishworker organizations</a:t>
            </a:r>
            <a:endParaRPr lang="en-US" altLang="en-US" sz="3200" smtClean="0">
              <a:ea typeface="ＭＳ Ｐゴシック" pitchFamily="34"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IN" dirty="0"/>
              <a:t>Investing in Social Development and the SSF Guidelines</a:t>
            </a:r>
            <a:endParaRPr lang="en-US" dirty="0"/>
          </a:p>
        </p:txBody>
      </p:sp>
      <p:sp>
        <p:nvSpPr>
          <p:cNvPr id="21507" name="Content Placeholder 2"/>
          <p:cNvSpPr>
            <a:spLocks noGrp="1"/>
          </p:cNvSpPr>
          <p:nvPr>
            <p:ph idx="1"/>
          </p:nvPr>
        </p:nvSpPr>
        <p:spPr/>
        <p:txBody>
          <a:bodyPr/>
          <a:lstStyle/>
          <a:p>
            <a:r>
              <a:rPr lang="en-IN" altLang="en-US" sz="2800" smtClean="0">
                <a:ea typeface="ＭＳ Ｐゴシック" pitchFamily="34" charset="-128"/>
              </a:rPr>
              <a:t>Investing, creating and providing access to: </a:t>
            </a:r>
          </a:p>
          <a:p>
            <a:pPr lvl="1"/>
            <a:r>
              <a:rPr lang="en-IN" altLang="en-US" sz="2800" smtClean="0">
                <a:ea typeface="ＭＳ Ｐゴシック" pitchFamily="34" charset="-128"/>
              </a:rPr>
              <a:t>Food, clothing, housing, sanitation, health services, drinking water and energy</a:t>
            </a:r>
          </a:p>
          <a:p>
            <a:pPr lvl="1"/>
            <a:r>
              <a:rPr lang="en-IN" altLang="en-US" sz="2800" smtClean="0">
                <a:ea typeface="ＭＳ Ｐゴシック" pitchFamily="34" charset="-128"/>
              </a:rPr>
              <a:t>Education, literacy and digital inclusion </a:t>
            </a:r>
          </a:p>
          <a:p>
            <a:pPr lvl="1"/>
            <a:r>
              <a:rPr lang="en-IN" altLang="en-US" sz="2800" smtClean="0">
                <a:ea typeface="ＭＳ Ｐゴシック" pitchFamily="34" charset="-128"/>
              </a:rPr>
              <a:t>Saving, credit and insurance</a:t>
            </a:r>
          </a:p>
          <a:p>
            <a:r>
              <a:rPr lang="en-IN" altLang="en-US" sz="2800" smtClean="0">
                <a:ea typeface="ＭＳ Ｐゴシック" pitchFamily="34" charset="-128"/>
              </a:rPr>
              <a:t>Ensuring access to justice (environmental, social, and economic)</a:t>
            </a:r>
          </a:p>
          <a:p>
            <a:r>
              <a:rPr lang="en-IN" altLang="en-US" sz="2800" smtClean="0">
                <a:ea typeface="ＭＳ Ｐゴシック" pitchFamily="34" charset="-128"/>
              </a:rPr>
              <a:t>Improving sea safety and disaster management</a:t>
            </a:r>
          </a:p>
          <a:p>
            <a:r>
              <a:rPr lang="en-IN" altLang="en-US" sz="2800" smtClean="0">
                <a:ea typeface="ＭＳ Ｐゴシック" pitchFamily="34" charset="-128"/>
              </a:rPr>
              <a:t>Protecting access to customary fishing grounds</a:t>
            </a:r>
          </a:p>
          <a:p>
            <a:r>
              <a:rPr lang="en-IN" altLang="en-US" sz="2800" smtClean="0">
                <a:ea typeface="ＭＳ Ｐゴシック" pitchFamily="34" charset="-128"/>
              </a:rPr>
              <a:t>Providing decent work opportunities</a:t>
            </a:r>
          </a:p>
          <a:p>
            <a:endParaRPr lang="en-US" altLang="en-US" smtClean="0">
              <a:ea typeface="ＭＳ Ｐゴシック" pitchFamily="34" charset="-12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IOI Course in Ocean Governance">
      <a:dk1>
        <a:srgbClr val="11265A"/>
      </a:dk1>
      <a:lt1>
        <a:srgbClr val="FFFFFF"/>
      </a:lt1>
      <a:dk2>
        <a:srgbClr val="11265A"/>
      </a:dk2>
      <a:lt2>
        <a:srgbClr val="C9C9BB"/>
      </a:lt2>
      <a:accent1>
        <a:srgbClr val="8FA681"/>
      </a:accent1>
      <a:accent2>
        <a:srgbClr val="878DB1"/>
      </a:accent2>
      <a:accent3>
        <a:srgbClr val="D2CB6C"/>
      </a:accent3>
      <a:accent4>
        <a:srgbClr val="72A2AD"/>
      </a:accent4>
      <a:accent5>
        <a:srgbClr val="9AA092"/>
      </a:accent5>
      <a:accent6>
        <a:srgbClr val="8BCCDD"/>
      </a:accent6>
      <a:hlink>
        <a:srgbClr val="C53323"/>
      </a:hlink>
      <a:folHlink>
        <a:srgbClr val="3C677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2262</TotalTime>
  <Words>802</Words>
  <Application>Microsoft Office PowerPoint</Application>
  <PresentationFormat>On-screen Show (4:3)</PresentationFormat>
  <Paragraphs>63</Paragraphs>
  <Slides>14</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Calibri</vt:lpstr>
      <vt:lpstr>ＭＳ Ｐゴシック</vt:lpstr>
      <vt:lpstr>Arial</vt:lpstr>
      <vt:lpstr>Adjacency</vt:lpstr>
      <vt:lpstr>Social Development for Sustainable SSF, Food Security and Poverty Eradication</vt:lpstr>
      <vt:lpstr>Social development and the SSF Guidelines</vt:lpstr>
      <vt:lpstr>Social Development and the SSF Guidelines</vt:lpstr>
      <vt:lpstr>Principles of social development in the SSF Guidelines</vt:lpstr>
      <vt:lpstr>Decent Work and the SSF Guidelines</vt:lpstr>
      <vt:lpstr>Social Security and Social Protection, ILO</vt:lpstr>
      <vt:lpstr>Occupational Health and Forced Labour in the SSF Guidelines</vt:lpstr>
      <vt:lpstr>Protection of migrant workers in the SSF Guidelines</vt:lpstr>
      <vt:lpstr>Investing in Social Development and the SSF Guidelines</vt:lpstr>
      <vt:lpstr>Achieving social development and the SSF Guidelines</vt:lpstr>
      <vt:lpstr>Demonstrating Social Well-being </vt:lpstr>
      <vt:lpstr>Social Development and SDGs</vt:lpstr>
      <vt:lpstr>Acknowledgements</vt:lpstr>
      <vt:lpstr>Thank you!</vt:lpstr>
    </vt:vector>
  </TitlesOfParts>
  <Company>Liquid icon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Janice</dc:creator>
  <cp:lastModifiedBy>Sangeetha</cp:lastModifiedBy>
  <cp:revision>95</cp:revision>
  <dcterms:created xsi:type="dcterms:W3CDTF">2013-03-26T13:12:23Z</dcterms:created>
  <dcterms:modified xsi:type="dcterms:W3CDTF">2022-05-06T04:39:42Z</dcterms:modified>
</cp:coreProperties>
</file>