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B1A4-1948-434B-9D2F-53F631BF1B7F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1182-391C-4763-851B-AD995CD8B4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959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1B1A4-1948-434B-9D2F-53F631BF1B7F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1182-391C-4763-851B-AD995CD8B4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997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3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smtClean="0"/>
              <a:t>SSF Guidelines 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6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8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FWOs meeting at Kolkata on Inland fisheries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8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FWOs meeting at Kolkata on Inland fisheries (cont…)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smtClean="0"/>
              <a:t/>
            </a:r>
            <a:br>
              <a:rPr lang="en-US" sz="2700" smtClean="0"/>
            </a:br>
            <a:r>
              <a:rPr lang="en-US" sz="3100" smtClean="0"/>
              <a:t>NITI AAyog has started national level consultation on Sustainable Development Goals discussion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1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/>
              <a:t>NITI AAyog has started national level consultation on Sustainable Development Goals discussion </a:t>
            </a:r>
            <a:r>
              <a:rPr lang="en-US" sz="2700" b="0" smtClean="0"/>
              <a:t>(cont…)</a:t>
            </a:r>
            <a:r>
              <a:rPr lang="en-US" b="0" smtClean="0"/>
              <a:t/>
            </a:r>
            <a:br>
              <a:rPr lang="en-US" b="0" smtClean="0"/>
            </a:br>
            <a:endParaRPr lang="en-US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7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Future actions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9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mtClean="0">
                <a:latin typeface="Monotype Corsiva" pitchFamily="66" charset="0"/>
              </a:rPr>
              <a:t>Thank You</a:t>
            </a:r>
            <a:endParaRPr lang="en-US" sz="6000" dirty="0">
              <a:latin typeface="Monotype Corsiva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5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SSF Guidelines  </vt:lpstr>
      <vt:lpstr>PowerPoint Presentation</vt:lpstr>
      <vt:lpstr>FWOs meeting at Kolkata on Inland fisheries</vt:lpstr>
      <vt:lpstr>FWOs meeting at Kolkata on Inland fisheries (cont…)</vt:lpstr>
      <vt:lpstr> NITI AAyog has started national level consultation on Sustainable Development Goals discussion </vt:lpstr>
      <vt:lpstr> NITI AAyog has started national level consultation on Sustainable Development Goals discussion (cont…) </vt:lpstr>
      <vt:lpstr> Future actions 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2022-02-14T07:03:46Z</dcterms:created>
  <dcterms:modified xsi:type="dcterms:W3CDTF">2022-02-14T07:03:46Z</dcterms:modified>
</cp:coreProperties>
</file>