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2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3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7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16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44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0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4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07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51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C95CF-7FAF-4678-8388-CD78D39B1CAC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72FEC-A83D-464A-ADBE-FB792B47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2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"/>
            <a:ext cx="8153400" cy="3600450"/>
          </a:xfrm>
        </p:spPr>
        <p:txBody>
          <a:bodyPr>
            <a:normAutofit/>
          </a:bodyPr>
          <a:lstStyle/>
          <a:p>
            <a:r>
              <a:rPr lang="en-US" dirty="0" smtClean="0"/>
              <a:t>ICSF Workshop:</a:t>
            </a:r>
            <a:br>
              <a:rPr lang="en-US" dirty="0" smtClean="0"/>
            </a:br>
            <a:r>
              <a:rPr lang="en-US" dirty="0" smtClean="0"/>
              <a:t> Implementing the SSF Guidelines </a:t>
            </a:r>
            <a:br>
              <a:rPr lang="en-US" dirty="0" smtClean="0"/>
            </a:br>
            <a:r>
              <a:rPr lang="en-US" dirty="0" smtClean="0"/>
              <a:t>Puducherry, India</a:t>
            </a:r>
            <a:br>
              <a:rPr lang="en-US" dirty="0" smtClean="0"/>
            </a:br>
            <a:r>
              <a:rPr lang="en-US" dirty="0" smtClean="0"/>
              <a:t> 21 to 24 July 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240" y="3352800"/>
            <a:ext cx="9159240" cy="3429000"/>
          </a:xfrm>
        </p:spPr>
        <p:txBody>
          <a:bodyPr>
            <a:normAutofit/>
          </a:bodyPr>
          <a:lstStyle/>
          <a:p>
            <a:r>
              <a:rPr lang="en-US" dirty="0" smtClean="0"/>
              <a:t>Sebastian Mathew</a:t>
            </a:r>
          </a:p>
          <a:p>
            <a:r>
              <a:rPr lang="en-US" dirty="0" smtClean="0"/>
              <a:t>ICSF</a:t>
            </a:r>
          </a:p>
          <a:p>
            <a:endParaRPr lang="en-US" dirty="0" smtClean="0"/>
          </a:p>
          <a:p>
            <a:r>
              <a:rPr lang="en-US" dirty="0" smtClean="0"/>
              <a:t>FAO Workshop on the Development of a Global Assistance </a:t>
            </a:r>
            <a:r>
              <a:rPr lang="en-US" dirty="0" err="1" smtClean="0"/>
              <a:t>Programme</a:t>
            </a:r>
            <a:r>
              <a:rPr lang="en-US" dirty="0" smtClean="0"/>
              <a:t>, Rome, 8 to 11 December 2014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29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first CSO-led meeting to address the implementation of the SSF Guidelines</a:t>
            </a:r>
          </a:p>
          <a:p>
            <a:r>
              <a:rPr lang="en-US" dirty="0" smtClean="0"/>
              <a:t>70 representatives including </a:t>
            </a:r>
            <a:r>
              <a:rPr lang="en-US" smtClean="0"/>
              <a:t>of CSOs</a:t>
            </a:r>
            <a:r>
              <a:rPr lang="en-US" dirty="0" smtClean="0"/>
              <a:t>, NGOs, FWOs, fishing community and indigenous peoples’ organizations from  22 countries in Asia, Africa, Europe, the Americas, and the Caribbean; of WFFP, WFF and IPC</a:t>
            </a:r>
            <a:r>
              <a:rPr lang="en-US" dirty="0"/>
              <a:t>;</a:t>
            </a:r>
            <a:r>
              <a:rPr lang="en-US" dirty="0" smtClean="0"/>
              <a:t> and of FAO, participated</a:t>
            </a:r>
          </a:p>
          <a:p>
            <a:r>
              <a:rPr lang="en-US" dirty="0" smtClean="0"/>
              <a:t>One day field trip in two groups was organized to see how the Guidelines applied to local problems</a:t>
            </a:r>
          </a:p>
          <a:p>
            <a:r>
              <a:rPr lang="en-US" dirty="0" smtClean="0"/>
              <a:t>The Workshop was dedicated to Chandrika Sharma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Exchange views and experiences on how the SSF Guidelines could benefit SSF communities worldwide</a:t>
            </a:r>
          </a:p>
          <a:p>
            <a:r>
              <a:rPr lang="en-US" dirty="0" smtClean="0"/>
              <a:t>Identify and prioritize the elements of the Guidelines for implementation</a:t>
            </a:r>
          </a:p>
          <a:p>
            <a:r>
              <a:rPr lang="en-US" dirty="0" smtClean="0"/>
              <a:t>Discuss roles and responsibilities of different organizations at various levels</a:t>
            </a:r>
          </a:p>
          <a:p>
            <a:r>
              <a:rPr lang="en-US" dirty="0" smtClean="0"/>
              <a:t>Develop a plan to monitor implementation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7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Messages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SSF Guidelines would improve the visibility of SSF</a:t>
            </a:r>
          </a:p>
          <a:p>
            <a:r>
              <a:rPr lang="en-US" dirty="0" smtClean="0"/>
              <a:t>Identify key issues and apply the Guidelines to help solve them</a:t>
            </a:r>
          </a:p>
          <a:p>
            <a:r>
              <a:rPr lang="en-US" dirty="0" smtClean="0"/>
              <a:t>Broaden alliances and develop criteria for new alliances</a:t>
            </a:r>
          </a:p>
          <a:p>
            <a:r>
              <a:rPr lang="en-US" dirty="0" smtClean="0"/>
              <a:t>Deepen and strengthen partnerships with other social movements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95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Messages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Guiding principles of the Guidelines not to be diluted in the implementation process</a:t>
            </a:r>
          </a:p>
          <a:p>
            <a:r>
              <a:rPr lang="en-US" dirty="0" smtClean="0"/>
              <a:t>Develop a common strategy for implementation; identify and map actors to determine what roles they would play in implementation</a:t>
            </a:r>
          </a:p>
          <a:p>
            <a:r>
              <a:rPr lang="en-US" dirty="0" smtClean="0"/>
              <a:t>“Take the global back to the local”.  Inform communities of the SSF Guidelines implementation; regional and national workshops to be revisited in this context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01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Messages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Analyze existing legal and policy structures to examine how they could integrate the Guidelines; guarantee that women had full access to legal protection and social security</a:t>
            </a:r>
          </a:p>
          <a:p>
            <a:r>
              <a:rPr lang="en-US" dirty="0" smtClean="0"/>
              <a:t>Undertake social analysis of gender relations and intersectionality. Reform cultural value systems that promote and legitimize oppression, exploitation and violence against women; make budgets gender responsive</a:t>
            </a:r>
          </a:p>
          <a:p>
            <a:r>
              <a:rPr lang="en-US" dirty="0" smtClean="0"/>
              <a:t>Empower communities to effectively utilize the Guidelines and draw upon the youth in fishing communities in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64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Messages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Seek support from other FAO departments and </a:t>
            </a:r>
            <a:r>
              <a:rPr lang="en-US" dirty="0" err="1" smtClean="0"/>
              <a:t>programmes</a:t>
            </a:r>
            <a:r>
              <a:rPr lang="en-US" dirty="0" smtClean="0"/>
              <a:t> in the implementation process</a:t>
            </a:r>
          </a:p>
          <a:p>
            <a:r>
              <a:rPr lang="en-US" dirty="0" smtClean="0"/>
              <a:t>Develop a donor policy for implementation</a:t>
            </a:r>
          </a:p>
          <a:p>
            <a:r>
              <a:rPr lang="en-US" dirty="0" smtClean="0"/>
              <a:t>Move a resolution in the UN General Assembly in support of the Guidelines (recognizing its inter-</a:t>
            </a:r>
            <a:r>
              <a:rPr lang="en-US" dirty="0" err="1" smtClean="0"/>
              <a:t>sectoral</a:t>
            </a:r>
            <a:r>
              <a:rPr lang="en-US" dirty="0" smtClean="0"/>
              <a:t> attributes and to bring greater recognition to the contribution of SSF to food security and poverty eradication, especially in remote rural areas</a:t>
            </a:r>
          </a:p>
        </p:txBody>
      </p:sp>
    </p:spTree>
    <p:extLst>
      <p:ext uri="{BB962C8B-B14F-4D97-AF65-F5344CB8AC3E}">
        <p14:creationId xmlns:p14="http://schemas.microsoft.com/office/powerpoint/2010/main" val="409736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Different priorities for different regions</a:t>
            </a:r>
          </a:p>
          <a:p>
            <a:r>
              <a:rPr lang="en-US" dirty="0" smtClean="0"/>
              <a:t>Human rights-based approach, protecting existing tenure rights, preferential access to fishery resources; according importance to customary and traditional rights; equitable balance between conservation and fishers’ </a:t>
            </a:r>
            <a:r>
              <a:rPr lang="en-US" dirty="0" err="1" smtClean="0"/>
              <a:t>lvelihoods</a:t>
            </a:r>
            <a:r>
              <a:rPr lang="en-US" dirty="0" smtClean="0"/>
              <a:t>; eliminating child </a:t>
            </a:r>
            <a:r>
              <a:rPr lang="en-US" dirty="0" err="1" smtClean="0"/>
              <a:t>labour</a:t>
            </a:r>
            <a:r>
              <a:rPr lang="en-US" dirty="0" smtClean="0"/>
              <a:t>; introduction of social security; implementation of Work in Fishing Convention, 2007; provision of safe drinking water and sanitation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4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Vulnerable and marginalized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Wage </a:t>
            </a:r>
            <a:r>
              <a:rPr lang="en-US" dirty="0" err="1" smtClean="0"/>
              <a:t>labour</a:t>
            </a:r>
            <a:r>
              <a:rPr lang="en-US" dirty="0" smtClean="0"/>
              <a:t> in fishing, share </a:t>
            </a:r>
            <a:r>
              <a:rPr lang="en-US" dirty="0" err="1" smtClean="0"/>
              <a:t>labour</a:t>
            </a:r>
            <a:r>
              <a:rPr lang="en-US" dirty="0" smtClean="0"/>
              <a:t> in fishing, gleaners, migrant fishers, single women, indigenous groups; shore-based fishers and fishworkers;  the elderly; children, </a:t>
            </a:r>
            <a:r>
              <a:rPr lang="en-US" dirty="0" err="1" smtClean="0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83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490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ICSF Workshop:  Implementing the SSF Guidelines  Puducherry, India  21 to 24 July 2014</vt:lpstr>
      <vt:lpstr>The Workshop</vt:lpstr>
      <vt:lpstr>Objectives</vt:lpstr>
      <vt:lpstr>Key Messages 1 </vt:lpstr>
      <vt:lpstr>Key Messages 2</vt:lpstr>
      <vt:lpstr>Key Messages 3</vt:lpstr>
      <vt:lpstr>Key Messages 4</vt:lpstr>
      <vt:lpstr>Key Priorities</vt:lpstr>
      <vt:lpstr>Vulnerable and marginalized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ICSF Workshop:  Implementing the SSF Guidelines,  Puducherry, India  21 to 24 July 2014</dc:title>
  <dc:creator>user</dc:creator>
  <cp:lastModifiedBy>croma</cp:lastModifiedBy>
  <cp:revision>13</cp:revision>
  <dcterms:created xsi:type="dcterms:W3CDTF">2014-12-08T04:03:21Z</dcterms:created>
  <dcterms:modified xsi:type="dcterms:W3CDTF">2014-12-09T05:55:56Z</dcterms:modified>
</cp:coreProperties>
</file>