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DD98-A08B-4CE0-95FC-D90E56E49827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AA14-B762-4094-8A82-9880C3FE0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1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DD98-A08B-4CE0-95FC-D90E56E49827}" type="datetimeFigureOut">
              <a:rPr lang="en-IN" smtClean="0"/>
              <a:t>14-02-2022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AA14-B762-4094-8A82-9880C3FE0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37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 socially-just approach to greening the oceans:</a:t>
            </a:r>
            <a:br>
              <a:rPr lang="en-US" altLang="en-US" b="1" smtClean="0"/>
            </a:br>
            <a:r>
              <a:rPr lang="en-US" altLang="en-US" b="1" smtClean="0"/>
              <a:t>What Rio+20 should aim for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1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800" b="1" smtClean="0"/>
              <a:t>WSSD: JPOI</a:t>
            </a:r>
            <a:endParaRPr lang="en-US" altLang="en-US" sz="4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0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Rio process: Taking stock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8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Rio+20: A green economy?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4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Rio+20: A green economy?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Rio+20: A green economy?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Rio+20: Way forward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Rio+20: The way forward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9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Arial" charset="0"/>
              </a:rPr>
              <a:t>Rio+20: The way forward</a:t>
            </a:r>
            <a:endParaRPr lang="en-US" altLang="en-US" b="1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8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Rio+20: The way forward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1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3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6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socially-just approach to greening the oceans: What Rio+20 should aim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WSSD: JPOI</vt:lpstr>
      <vt:lpstr>The Rio process: Taking stock</vt:lpstr>
      <vt:lpstr>Rio+20: A green economy?</vt:lpstr>
      <vt:lpstr>Rio+20: A green economy?</vt:lpstr>
      <vt:lpstr>Rio+20: A green economy?</vt:lpstr>
      <vt:lpstr>Rio+20: Way forward</vt:lpstr>
      <vt:lpstr>Rio+20: The way forward</vt:lpstr>
      <vt:lpstr>Rio+20: The way forward</vt:lpstr>
      <vt:lpstr>Rio+20: The way forward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socially-just approach to greening the oceans: What Rio+20 should aim for</dc:title>
  <dc:creator>USER</dc:creator>
  <cp:lastModifiedBy>USER</cp:lastModifiedBy>
  <cp:revision>1</cp:revision>
  <dcterms:created xsi:type="dcterms:W3CDTF">2022-02-14T09:06:37Z</dcterms:created>
  <dcterms:modified xsi:type="dcterms:W3CDTF">2022-02-14T09:06:37Z</dcterms:modified>
</cp:coreProperties>
</file>